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de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Relationship Id="rId4" Type="http://schemas.openxmlformats.org/officeDocument/2006/relationships/image" Target="../media/image03.png"/><Relationship Id="rId5" Type="http://schemas.openxmlformats.org/officeDocument/2006/relationships/image" Target="../media/image04.png"/><Relationship Id="rId6" Type="http://schemas.openxmlformats.org/officeDocument/2006/relationships/image" Target="../media/image05.png"/><Relationship Id="rId7" Type="http://schemas.openxmlformats.org/officeDocument/2006/relationships/image" Target="../media/image0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Relationship Id="rId4" Type="http://schemas.openxmlformats.org/officeDocument/2006/relationships/image" Target="../media/image0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Relationship Id="rId4" Type="http://schemas.openxmlformats.org/officeDocument/2006/relationships/image" Target="../media/image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Relationship Id="rId4" Type="http://schemas.openxmlformats.org/officeDocument/2006/relationships/image" Target="../media/image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Relationship Id="rId4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Relationship Id="rId4" Type="http://schemas.openxmlformats.org/officeDocument/2006/relationships/image" Target="../media/image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png"/><Relationship Id="rId4" Type="http://schemas.openxmlformats.org/officeDocument/2006/relationships/image" Target="../media/image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png"/><Relationship Id="rId4" Type="http://schemas.openxmlformats.org/officeDocument/2006/relationships/image" Target="../media/image0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302950" y="131725"/>
            <a:ext cx="1712400" cy="4591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" name="Shape 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25" y="3846725"/>
            <a:ext cx="588824" cy="5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725" y="4134525"/>
            <a:ext cx="588824" cy="5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425" y="3846725"/>
            <a:ext cx="588824" cy="5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737" y="3545700"/>
            <a:ext cx="588824" cy="58882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>
            <a:off x="302962" y="3288850"/>
            <a:ext cx="1712400" cy="256850"/>
          </a:xfrm>
          <a:prstGeom prst="flowChartProcess">
            <a:avLst/>
          </a:prstGeom>
          <a:solidFill>
            <a:srgbClr val="B7B7B7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>
                <a:latin typeface="Russo One"/>
                <a:ea typeface="Russo One"/>
                <a:cs typeface="Russo One"/>
                <a:sym typeface="Russo One"/>
              </a:rPr>
              <a:t>Tier 1             0/3</a:t>
            </a:r>
          </a:p>
        </p:txBody>
      </p:sp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25" y="2412225"/>
            <a:ext cx="588824" cy="5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625" y="2700025"/>
            <a:ext cx="588824" cy="5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325" y="2412225"/>
            <a:ext cx="588824" cy="5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637" y="2111200"/>
            <a:ext cx="588824" cy="58882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/>
          <p:nvPr/>
        </p:nvSpPr>
        <p:spPr>
          <a:xfrm>
            <a:off x="303862" y="1854350"/>
            <a:ext cx="1712400" cy="256850"/>
          </a:xfrm>
          <a:prstGeom prst="flowChartProcess">
            <a:avLst/>
          </a:prstGeom>
          <a:solidFill>
            <a:srgbClr val="B7B7B7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>
                <a:latin typeface="Russo One"/>
                <a:ea typeface="Russo One"/>
                <a:cs typeface="Russo One"/>
                <a:sym typeface="Russo One"/>
              </a:rPr>
              <a:t>Tier 2             0/3</a:t>
            </a:r>
          </a:p>
        </p:txBody>
      </p:sp>
      <p:sp>
        <p:nvSpPr>
          <p:cNvPr id="41" name="Shape 41"/>
          <p:cNvSpPr/>
          <p:nvPr/>
        </p:nvSpPr>
        <p:spPr>
          <a:xfrm>
            <a:off x="302937" y="419850"/>
            <a:ext cx="1712400" cy="256850"/>
          </a:xfrm>
          <a:prstGeom prst="flowChartProcess">
            <a:avLst/>
          </a:prstGeom>
          <a:solidFill>
            <a:srgbClr val="B7B7B7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>
                <a:latin typeface="Russo One"/>
                <a:ea typeface="Russo One"/>
                <a:cs typeface="Russo One"/>
                <a:sym typeface="Russo One"/>
              </a:rPr>
              <a:t>Tier 3                </a:t>
            </a:r>
          </a:p>
        </p:txBody>
      </p:sp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00" y="977725"/>
            <a:ext cx="588824" cy="5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00" y="1265525"/>
            <a:ext cx="588824" cy="5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800" y="977725"/>
            <a:ext cx="588824" cy="5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12" y="676700"/>
            <a:ext cx="588824" cy="58882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/>
          <p:nvPr/>
        </p:nvSpPr>
        <p:spPr>
          <a:xfrm>
            <a:off x="2016275" y="1854350"/>
            <a:ext cx="2364300" cy="1434599"/>
          </a:xfrm>
          <a:prstGeom prst="snip1Rect">
            <a:avLst>
              <a:gd fmla="val 16667" name="adj"/>
            </a:avLst>
          </a:prstGeom>
          <a:solidFill>
            <a:srgbClr val="D9D9D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 txBox="1"/>
          <p:nvPr/>
        </p:nvSpPr>
        <p:spPr>
          <a:xfrm>
            <a:off x="2016275" y="1795075"/>
            <a:ext cx="2364300" cy="16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de" sz="1200">
                <a:latin typeface="Russo One"/>
                <a:ea typeface="Russo One"/>
                <a:cs typeface="Russo One"/>
                <a:sym typeface="Russo One"/>
              </a:rPr>
              <a:t>Skillname</a:t>
            </a:r>
          </a:p>
          <a:p>
            <a:pPr rtl="0">
              <a:spcBef>
                <a:spcPts val="0"/>
              </a:spcBef>
              <a:buNone/>
            </a:pPr>
            <a:r>
              <a:rPr lang="de" sz="1000">
                <a:latin typeface="Russo One"/>
                <a:ea typeface="Russo One"/>
                <a:cs typeface="Russo One"/>
                <a:sym typeface="Russo One"/>
              </a:rPr>
              <a:t>Mieser Skill des Todes macht</a:t>
            </a:r>
          </a:p>
          <a:p>
            <a:pPr rtl="0">
              <a:spcBef>
                <a:spcPts val="0"/>
              </a:spcBef>
              <a:buNone/>
            </a:pPr>
            <a:r>
              <a:rPr lang="de" sz="1000">
                <a:latin typeface="Russo One"/>
                <a:ea typeface="Russo One"/>
                <a:cs typeface="Russo One"/>
                <a:sym typeface="Russo One"/>
              </a:rPr>
              <a:t>100 mehr Schaden pro Schlag</a:t>
            </a:r>
          </a:p>
          <a:p>
            <a:pPr rtl="0">
              <a:spcBef>
                <a:spcPts val="0"/>
              </a:spcBef>
              <a:buNone/>
            </a:pPr>
            <a:r>
              <a:rPr lang="de" sz="1000">
                <a:latin typeface="Russo One"/>
                <a:ea typeface="Russo One"/>
                <a:cs typeface="Russo One"/>
                <a:sym typeface="Russo One"/>
              </a:rPr>
              <a:t>und erhöht die Laufgeschwindigdigkeit</a:t>
            </a:r>
          </a:p>
          <a:p>
            <a:pPr rtl="0">
              <a:spcBef>
                <a:spcPts val="0"/>
              </a:spcBef>
              <a:buNone/>
            </a:pPr>
            <a:r>
              <a:rPr lang="de" sz="1000">
                <a:latin typeface="Russo One"/>
                <a:ea typeface="Russo One"/>
                <a:cs typeface="Russo One"/>
                <a:sym typeface="Russo One"/>
              </a:rPr>
              <a:t>um 666, sowie die Lebenspunkte</a:t>
            </a:r>
          </a:p>
          <a:p>
            <a:pPr rtl="0">
              <a:spcBef>
                <a:spcPts val="0"/>
              </a:spcBef>
              <a:buNone/>
            </a:pPr>
            <a:r>
              <a:rPr lang="de" sz="1000">
                <a:latin typeface="Russo One"/>
                <a:ea typeface="Russo One"/>
                <a:cs typeface="Russo One"/>
                <a:sym typeface="Russo One"/>
              </a:rPr>
              <a:t>um richtig viel.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latin typeface="Russo One"/>
              <a:ea typeface="Russo One"/>
              <a:cs typeface="Russo One"/>
              <a:sym typeface="Russo One"/>
            </a:endParaRPr>
          </a:p>
          <a:p>
            <a:pPr rtl="0">
              <a:spcBef>
                <a:spcPts val="0"/>
              </a:spcBef>
              <a:buNone/>
            </a:pPr>
            <a:r>
              <a:rPr lang="de" sz="1000">
                <a:latin typeface="Russo One"/>
                <a:ea typeface="Russo One"/>
                <a:cs typeface="Russo One"/>
                <a:sym typeface="Russo One"/>
              </a:rPr>
              <a:t>100                 200                 120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48" name="Shape 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012" y="2431912"/>
            <a:ext cx="549449" cy="54944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/>
        </p:nvSpPr>
        <p:spPr>
          <a:xfrm>
            <a:off x="303887" y="67650"/>
            <a:ext cx="1712400" cy="35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de">
                <a:latin typeface="Russo One"/>
                <a:ea typeface="Russo One"/>
                <a:cs typeface="Russo One"/>
                <a:sym typeface="Russo One"/>
              </a:rPr>
              <a:t>UPGRADES</a:t>
            </a:r>
          </a:p>
        </p:txBody>
      </p:sp>
      <p:pic>
        <p:nvPicPr>
          <p:cNvPr id="50" name="Shape 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4925" y="3085725"/>
            <a:ext cx="203125" cy="2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2475" y="3110862"/>
            <a:ext cx="177999" cy="17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0475" y="3098287"/>
            <a:ext cx="178000" cy="1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/>
          <p:nvPr/>
        </p:nvSpPr>
        <p:spPr>
          <a:xfrm>
            <a:off x="2463075" y="3865850"/>
            <a:ext cx="3503699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1000"/>
              <a:t>0/3 bis zum nächsten Tier = besser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70725" y="125150"/>
            <a:ext cx="1626600" cy="4880699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18" y="3960108"/>
            <a:ext cx="559350" cy="55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776" y="3960108"/>
            <a:ext cx="559350" cy="55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106" y="3947655"/>
            <a:ext cx="559350" cy="55448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/>
          <p:nvPr/>
        </p:nvSpPr>
        <p:spPr>
          <a:xfrm>
            <a:off x="4577396" y="2425990"/>
            <a:ext cx="1626682" cy="241870"/>
          </a:xfrm>
          <a:prstGeom prst="flowChartProcess">
            <a:avLst/>
          </a:prstGeom>
          <a:solidFill>
            <a:srgbClr val="B7B7B7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de">
                <a:latin typeface="Russo One"/>
                <a:ea typeface="Russo One"/>
                <a:cs typeface="Russo One"/>
                <a:sym typeface="Russo One"/>
              </a:rPr>
              <a:t>0/3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82" y="2567505"/>
            <a:ext cx="559350" cy="55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31" y="2838521"/>
            <a:ext cx="559350" cy="55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571" y="2567505"/>
            <a:ext cx="559350" cy="55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43" y="2284036"/>
            <a:ext cx="559350" cy="55448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/>
          <p:nvPr/>
        </p:nvSpPr>
        <p:spPr>
          <a:xfrm>
            <a:off x="274498" y="461086"/>
            <a:ext cx="1626682" cy="241870"/>
          </a:xfrm>
          <a:prstGeom prst="flowChartProcess">
            <a:avLst/>
          </a:prstGeom>
          <a:solidFill>
            <a:srgbClr val="B7B7B7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de" sz="1200">
                <a:latin typeface="Russo One"/>
                <a:ea typeface="Russo One"/>
                <a:cs typeface="Russo One"/>
                <a:sym typeface="Russo One"/>
              </a:rPr>
              <a:t>Tier III Upgrades                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92" y="974277"/>
            <a:ext cx="559350" cy="55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41" y="1245293"/>
            <a:ext cx="559350" cy="55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881" y="974277"/>
            <a:ext cx="559350" cy="55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3" y="690808"/>
            <a:ext cx="559350" cy="55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273" y="2586045"/>
            <a:ext cx="521945" cy="51740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x="2392444" y="520501"/>
            <a:ext cx="3328200" cy="96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1000"/>
              <a:t>0/3 bis zum nächsten Tier = besser</a:t>
            </a:r>
          </a:p>
        </p:txBody>
      </p:sp>
      <p:sp>
        <p:nvSpPr>
          <p:cNvPr id="74" name="Shape 74"/>
          <p:cNvSpPr/>
          <p:nvPr/>
        </p:nvSpPr>
        <p:spPr>
          <a:xfrm>
            <a:off x="1901175" y="3694625"/>
            <a:ext cx="2246100" cy="1323599"/>
          </a:xfrm>
          <a:prstGeom prst="snip1Rect">
            <a:avLst>
              <a:gd fmla="val 16667" name="adj"/>
            </a:avLst>
          </a:prstGeom>
          <a:solidFill>
            <a:srgbClr val="D9D9D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/>
        </p:nvSpPr>
        <p:spPr>
          <a:xfrm>
            <a:off x="1901170" y="3694613"/>
            <a:ext cx="2013300" cy="1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de" sz="700">
                <a:latin typeface="Russo One"/>
                <a:ea typeface="Russo One"/>
                <a:cs typeface="Russo One"/>
                <a:sym typeface="Russo One"/>
              </a:rPr>
              <a:t>Kampfgruppen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 sz="700">
              <a:latin typeface="Russo One"/>
              <a:ea typeface="Russo One"/>
              <a:cs typeface="Russo One"/>
              <a:sym typeface="Russo One"/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 sz="700">
              <a:latin typeface="Russo One"/>
              <a:ea typeface="Russo One"/>
              <a:cs typeface="Russo One"/>
              <a:sym typeface="Russo One"/>
            </a:endParaRPr>
          </a:p>
          <a:p>
            <a:pPr rtl="0">
              <a:spcBef>
                <a:spcPts val="0"/>
              </a:spcBef>
              <a:buNone/>
            </a:pPr>
            <a:r>
              <a:rPr b="1" lang="de" sz="700">
                <a:latin typeface="Russo One"/>
                <a:ea typeface="Russo One"/>
                <a:cs typeface="Russo One"/>
                <a:sym typeface="Russo One"/>
              </a:rPr>
              <a:t>Ameisenbau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 sz="700">
              <a:latin typeface="Russo One"/>
              <a:ea typeface="Russo One"/>
              <a:cs typeface="Russo One"/>
              <a:sym typeface="Russo One"/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 sz="700">
              <a:latin typeface="Russo One"/>
              <a:ea typeface="Russo One"/>
              <a:cs typeface="Russo One"/>
              <a:sym typeface="Russo One"/>
            </a:endParaRPr>
          </a:p>
          <a:p>
            <a:pPr rtl="0">
              <a:spcBef>
                <a:spcPts val="0"/>
              </a:spcBef>
              <a:buNone/>
            </a:pPr>
            <a:r>
              <a:rPr b="1" lang="de" sz="700">
                <a:latin typeface="Russo One"/>
                <a:ea typeface="Russo One"/>
                <a:cs typeface="Russo One"/>
                <a:sym typeface="Russo One"/>
              </a:rPr>
              <a:t>Ressourcenquellen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 sz="700">
              <a:latin typeface="Russo One"/>
              <a:ea typeface="Russo One"/>
              <a:cs typeface="Russo One"/>
              <a:sym typeface="Russo One"/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 sz="700">
              <a:latin typeface="Russo One"/>
              <a:ea typeface="Russo One"/>
              <a:cs typeface="Russo One"/>
              <a:sym typeface="Russo One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de" sz="700">
                <a:latin typeface="Russo One"/>
                <a:ea typeface="Russo One"/>
                <a:cs typeface="Russo One"/>
                <a:sym typeface="Russo One"/>
              </a:rPr>
              <a:t>Wegpunkte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77" y="4451359"/>
            <a:ext cx="559350" cy="55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835" y="4451359"/>
            <a:ext cx="559350" cy="55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164" y="4438905"/>
            <a:ext cx="559350" cy="55448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/>
          <p:nvPr/>
        </p:nvSpPr>
        <p:spPr>
          <a:xfrm rot="-5400000">
            <a:off x="3238143" y="1037772"/>
            <a:ext cx="483600" cy="1610400"/>
          </a:xfrm>
          <a:prstGeom prst="homePlate">
            <a:avLst>
              <a:gd fmla="val 50000" name="adj"/>
            </a:avLst>
          </a:prstGeom>
          <a:solidFill>
            <a:srgbClr val="B7B7B7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/>
        </p:nvSpPr>
        <p:spPr>
          <a:xfrm>
            <a:off x="2107484" y="1551357"/>
            <a:ext cx="27450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de">
                <a:latin typeface="Russo One"/>
                <a:ea typeface="Russo One"/>
                <a:cs typeface="Russo One"/>
                <a:sym typeface="Russo One"/>
              </a:rPr>
              <a:t>0/3</a:t>
            </a:r>
          </a:p>
          <a:p>
            <a:pPr algn="ctr">
              <a:spcBef>
                <a:spcPts val="0"/>
              </a:spcBef>
              <a:buNone/>
            </a:pPr>
            <a:r>
              <a:rPr lang="de">
                <a:latin typeface="Russo One"/>
                <a:ea typeface="Russo One"/>
                <a:cs typeface="Russo One"/>
                <a:sym typeface="Russo One"/>
              </a:rPr>
              <a:t>Tier II Upgrades</a:t>
            </a:r>
          </a:p>
        </p:txBody>
      </p:sp>
      <p:sp>
        <p:nvSpPr>
          <p:cNvPr id="81" name="Shape 81"/>
          <p:cNvSpPr/>
          <p:nvPr/>
        </p:nvSpPr>
        <p:spPr>
          <a:xfrm rot="-5400000">
            <a:off x="839311" y="2879514"/>
            <a:ext cx="483600" cy="1610400"/>
          </a:xfrm>
          <a:prstGeom prst="homePlate">
            <a:avLst>
              <a:gd fmla="val 50000" name="adj"/>
            </a:avLst>
          </a:prstGeom>
          <a:solidFill>
            <a:srgbClr val="B7B7B7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/>
        </p:nvSpPr>
        <p:spPr>
          <a:xfrm>
            <a:off x="-292225" y="3442867"/>
            <a:ext cx="27450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de" sz="1200">
                <a:latin typeface="Russo One"/>
                <a:ea typeface="Russo One"/>
                <a:cs typeface="Russo One"/>
                <a:sym typeface="Russo One"/>
              </a:rPr>
              <a:t>0/3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de" sz="1200">
                <a:latin typeface="Russo One"/>
                <a:ea typeface="Russo One"/>
                <a:cs typeface="Russo One"/>
                <a:sym typeface="Russo One"/>
              </a:rPr>
              <a:t>Tier I Upgrades</a:t>
            </a:r>
          </a:p>
        </p:txBody>
      </p:sp>
      <p:sp>
        <p:nvSpPr>
          <p:cNvPr id="83" name="Shape 83"/>
          <p:cNvSpPr/>
          <p:nvPr/>
        </p:nvSpPr>
        <p:spPr>
          <a:xfrm rot="-5400000">
            <a:off x="838432" y="1236730"/>
            <a:ext cx="483600" cy="1610400"/>
          </a:xfrm>
          <a:prstGeom prst="homePlate">
            <a:avLst>
              <a:gd fmla="val 50000" name="adj"/>
            </a:avLst>
          </a:prstGeom>
          <a:solidFill>
            <a:srgbClr val="B7B7B7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/>
        </p:nvSpPr>
        <p:spPr>
          <a:xfrm>
            <a:off x="-292225" y="1778095"/>
            <a:ext cx="27450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de" sz="1200">
                <a:latin typeface="Russo One"/>
                <a:ea typeface="Russo One"/>
                <a:cs typeface="Russo One"/>
                <a:sym typeface="Russo One"/>
              </a:rPr>
              <a:t>0/3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de" sz="1200">
                <a:latin typeface="Russo One"/>
                <a:ea typeface="Russo One"/>
                <a:cs typeface="Russo One"/>
                <a:sym typeface="Russo One"/>
              </a:rPr>
              <a:t>Tier II Upgrades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55770" y="75063"/>
            <a:ext cx="2013300" cy="1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de">
                <a:latin typeface="Russo One"/>
                <a:ea typeface="Russo One"/>
                <a:cs typeface="Russo One"/>
                <a:sym typeface="Russo One"/>
              </a:rPr>
              <a:t>Kampfgruppen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3490925" y="595325"/>
            <a:ext cx="986100" cy="3548100"/>
          </a:xfrm>
          <a:prstGeom prst="rect">
            <a:avLst/>
          </a:prstGeom>
          <a:solidFill>
            <a:srgbClr val="3D85C6"/>
          </a:solidFill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175" y="37673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9375" y="32244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600" y="36053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175" y="34579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100" y="36053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000" y="28080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425" y="26459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000" y="24985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6925" y="2645975"/>
            <a:ext cx="355400" cy="35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/>
          <p:nvPr/>
        </p:nvSpPr>
        <p:spPr>
          <a:xfrm rot="-5400000">
            <a:off x="3835174" y="2813825"/>
            <a:ext cx="297600" cy="990599"/>
          </a:xfrm>
          <a:prstGeom prst="homePlate">
            <a:avLst>
              <a:gd fmla="val 50000" name="adj"/>
            </a:avLst>
          </a:prstGeom>
          <a:solidFill>
            <a:srgbClr val="B7B7B7"/>
          </a:solidFill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/>
        </p:nvSpPr>
        <p:spPr>
          <a:xfrm>
            <a:off x="3072721" y="3089822"/>
            <a:ext cx="1822500" cy="36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de" sz="800">
                <a:latin typeface="Russo One"/>
                <a:ea typeface="Russo One"/>
                <a:cs typeface="Russo One"/>
                <a:sym typeface="Russo One"/>
              </a:rPr>
              <a:t>0/3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de" sz="800">
                <a:latin typeface="Russo One"/>
                <a:ea typeface="Russo One"/>
                <a:cs typeface="Russo One"/>
                <a:sym typeface="Russo One"/>
              </a:rPr>
              <a:t>Tier I Upgrades</a:t>
            </a:r>
          </a:p>
        </p:txBody>
      </p:sp>
      <p:sp>
        <p:nvSpPr>
          <p:cNvPr id="102" name="Shape 102"/>
          <p:cNvSpPr/>
          <p:nvPr/>
        </p:nvSpPr>
        <p:spPr>
          <a:xfrm rot="-5400000">
            <a:off x="5949724" y="2413775"/>
            <a:ext cx="297600" cy="990599"/>
          </a:xfrm>
          <a:prstGeom prst="homePlate">
            <a:avLst>
              <a:gd fmla="val 50000" name="adj"/>
            </a:avLst>
          </a:prstGeom>
          <a:solidFill>
            <a:srgbClr val="B7B7B7"/>
          </a:solidFill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5603374" y="2689775"/>
            <a:ext cx="990599" cy="36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de" sz="800">
                <a:latin typeface="Russo One"/>
                <a:ea typeface="Russo One"/>
                <a:cs typeface="Russo One"/>
                <a:sym typeface="Russo One"/>
              </a:rPr>
              <a:t>0/3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de" sz="800">
                <a:latin typeface="Russo One"/>
                <a:ea typeface="Russo One"/>
                <a:cs typeface="Russo One"/>
                <a:sym typeface="Russo One"/>
              </a:rPr>
              <a:t>Tier I Upgrades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650" y="21576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5075" y="19956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650" y="18482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6575" y="19956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7425" y="23266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1850" y="21645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7425" y="20171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350" y="2164550"/>
            <a:ext cx="355400" cy="35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/>
          <p:nvPr/>
        </p:nvSpPr>
        <p:spPr>
          <a:xfrm rot="-5400000">
            <a:off x="1901599" y="2332400"/>
            <a:ext cx="297600" cy="990599"/>
          </a:xfrm>
          <a:prstGeom prst="homePlate">
            <a:avLst>
              <a:gd fmla="val 50000" name="adj"/>
            </a:avLst>
          </a:prstGeom>
          <a:solidFill>
            <a:srgbClr val="B7B7B7"/>
          </a:solidFill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1139146" y="2608397"/>
            <a:ext cx="1822500" cy="36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de" sz="800">
                <a:latin typeface="Russo One"/>
                <a:ea typeface="Russo One"/>
                <a:cs typeface="Russo One"/>
                <a:sym typeface="Russo One"/>
              </a:rPr>
              <a:t>0/3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de" sz="800">
                <a:latin typeface="Russo One"/>
                <a:ea typeface="Russo One"/>
                <a:cs typeface="Russo One"/>
                <a:sym typeface="Russo One"/>
              </a:rPr>
              <a:t>Tier I Upgrades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900" y="18605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325" y="16984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900" y="15510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1825" y="1698475"/>
            <a:ext cx="355400" cy="35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/>
          <p:nvPr/>
        </p:nvSpPr>
        <p:spPr>
          <a:xfrm rot="-5400000">
            <a:off x="3830074" y="1866325"/>
            <a:ext cx="297600" cy="990599"/>
          </a:xfrm>
          <a:prstGeom prst="homePlate">
            <a:avLst>
              <a:gd fmla="val 50000" name="adj"/>
            </a:avLst>
          </a:prstGeom>
          <a:solidFill>
            <a:srgbClr val="B7B7B7"/>
          </a:solidFill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3067621" y="2142322"/>
            <a:ext cx="1822500" cy="36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de" sz="800">
                <a:latin typeface="Russo One"/>
                <a:ea typeface="Russo One"/>
                <a:cs typeface="Russo One"/>
                <a:sym typeface="Russo One"/>
              </a:rPr>
              <a:t>0/3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de" sz="800">
                <a:latin typeface="Russo One"/>
                <a:ea typeface="Russo One"/>
                <a:cs typeface="Russo One"/>
                <a:sym typeface="Russo One"/>
              </a:rPr>
              <a:t>Tier II Upgrades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000" y="9248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425" y="7628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000" y="6154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6925" y="762825"/>
            <a:ext cx="355400" cy="35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 rot="-5400000">
            <a:off x="3835174" y="930675"/>
            <a:ext cx="297600" cy="990599"/>
          </a:xfrm>
          <a:prstGeom prst="homePlate">
            <a:avLst>
              <a:gd fmla="val 50000" name="adj"/>
            </a:avLst>
          </a:prstGeom>
          <a:solidFill>
            <a:srgbClr val="B7B7B7"/>
          </a:solidFill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3072721" y="1206672"/>
            <a:ext cx="1822500" cy="36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de" sz="800">
                <a:latin typeface="Russo One"/>
                <a:ea typeface="Russo One"/>
                <a:cs typeface="Russo One"/>
                <a:sym typeface="Russo One"/>
              </a:rPr>
              <a:t>0/3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de" sz="800">
                <a:latin typeface="Russo One"/>
                <a:ea typeface="Russo One"/>
                <a:cs typeface="Russo One"/>
                <a:sym typeface="Russo One"/>
              </a:rPr>
              <a:t>Tier III Upgrades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2438400" y="2747975"/>
            <a:ext cx="2148000" cy="1395600"/>
          </a:xfrm>
          <a:prstGeom prst="rect">
            <a:avLst/>
          </a:prstGeom>
          <a:solidFill>
            <a:srgbClr val="3D85C6"/>
          </a:solidFill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0325" y="37911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8075" y="26482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825" y="34959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075" y="32008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2575" y="29056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275" y="21197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125" y="21197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200" y="19673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2775" y="18246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9625" y="18246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7700" y="16722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725" y="21197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800" y="19673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3225" y="18246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1300" y="16722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175" y="37911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675" y="34959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925" y="32008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6425" y="29056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650" y="37911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150" y="34959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1400" y="32008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900" y="29056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875" y="37911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375" y="34959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625" y="32008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125" y="29056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3350" y="37911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850" y="34959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100" y="32008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600" y="2905675"/>
            <a:ext cx="355400" cy="35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/>
          <p:nvPr/>
        </p:nvSpPr>
        <p:spPr>
          <a:xfrm>
            <a:off x="2443175" y="2747975"/>
            <a:ext cx="2148000" cy="157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800">
                <a:latin typeface="Russo One"/>
                <a:ea typeface="Russo One"/>
                <a:cs typeface="Russo One"/>
                <a:sym typeface="Russo One"/>
              </a:rPr>
              <a:t>    I            II          III          IV          V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2890850" y="2747975"/>
            <a:ext cx="0" cy="1376399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4" name="Shape 164"/>
          <p:cNvCxnSpPr/>
          <p:nvPr/>
        </p:nvCxnSpPr>
        <p:spPr>
          <a:xfrm>
            <a:off x="3304800" y="2747975"/>
            <a:ext cx="0" cy="13719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5" name="Shape 165"/>
          <p:cNvCxnSpPr/>
          <p:nvPr/>
        </p:nvCxnSpPr>
        <p:spPr>
          <a:xfrm>
            <a:off x="3728300" y="2747975"/>
            <a:ext cx="0" cy="1400099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6" name="Shape 166"/>
          <p:cNvCxnSpPr/>
          <p:nvPr/>
        </p:nvCxnSpPr>
        <p:spPr>
          <a:xfrm>
            <a:off x="4161300" y="2747975"/>
            <a:ext cx="0" cy="1400099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2438400" y="2648250"/>
            <a:ext cx="2148000" cy="1495200"/>
          </a:xfrm>
          <a:prstGeom prst="rect">
            <a:avLst/>
          </a:prstGeom>
          <a:solidFill>
            <a:srgbClr val="3D85C6"/>
          </a:solidFill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0325" y="37911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8075" y="26482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825" y="34959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075" y="32008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2575" y="29056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275" y="21197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125" y="21197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200" y="19673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2775" y="18246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9625" y="18246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7700" y="16722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725" y="21197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800" y="19673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3225" y="18246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1300" y="16722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175" y="37911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675" y="34959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925" y="32008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6425" y="29056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650" y="37911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150" y="34959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1400" y="32008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900" y="29056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875" y="37911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375" y="34959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625" y="32008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125" y="29056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3350" y="37911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850" y="34959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100" y="32008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600" y="2905675"/>
            <a:ext cx="355400" cy="35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/>
          <p:nvPr/>
        </p:nvSpPr>
        <p:spPr>
          <a:xfrm>
            <a:off x="2446600" y="2648250"/>
            <a:ext cx="2148000" cy="262199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800">
                <a:latin typeface="Russo One"/>
                <a:ea typeface="Russo One"/>
                <a:cs typeface="Russo One"/>
                <a:sym typeface="Russo One"/>
              </a:rPr>
              <a:t>    I            II          III          IV          V</a:t>
            </a:r>
          </a:p>
          <a:p>
            <a:pPr lvl="0" rtl="0">
              <a:spcBef>
                <a:spcPts val="0"/>
              </a:spcBef>
              <a:buNone/>
            </a:pPr>
            <a:r>
              <a:rPr lang="de" sz="800">
                <a:latin typeface="Russo One"/>
                <a:ea typeface="Russo One"/>
                <a:cs typeface="Russo One"/>
                <a:sym typeface="Russo One"/>
              </a:rPr>
              <a:t>  0/3        0/3        0/3        0/3       </a:t>
            </a:r>
          </a:p>
        </p:txBody>
      </p:sp>
      <p:cxnSp>
        <p:nvCxnSpPr>
          <p:cNvPr id="204" name="Shape 204"/>
          <p:cNvCxnSpPr/>
          <p:nvPr/>
        </p:nvCxnSpPr>
        <p:spPr>
          <a:xfrm>
            <a:off x="2890850" y="2643200"/>
            <a:ext cx="0" cy="1481099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5" name="Shape 205"/>
          <p:cNvCxnSpPr/>
          <p:nvPr/>
        </p:nvCxnSpPr>
        <p:spPr>
          <a:xfrm>
            <a:off x="3304800" y="2652725"/>
            <a:ext cx="0" cy="1467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6" name="Shape 206"/>
          <p:cNvCxnSpPr/>
          <p:nvPr/>
        </p:nvCxnSpPr>
        <p:spPr>
          <a:xfrm>
            <a:off x="3728300" y="2647950"/>
            <a:ext cx="0" cy="15000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7" name="Shape 207"/>
          <p:cNvCxnSpPr/>
          <p:nvPr/>
        </p:nvCxnSpPr>
        <p:spPr>
          <a:xfrm>
            <a:off x="4161300" y="2647950"/>
            <a:ext cx="0" cy="15000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8" name="Shape 208"/>
          <p:cNvSpPr/>
          <p:nvPr/>
        </p:nvSpPr>
        <p:spPr>
          <a:xfrm>
            <a:off x="4608075" y="2645625"/>
            <a:ext cx="1749899" cy="1083299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 txBox="1"/>
          <p:nvPr/>
        </p:nvSpPr>
        <p:spPr>
          <a:xfrm>
            <a:off x="4577525" y="2587650"/>
            <a:ext cx="1780500" cy="16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de" sz="700">
                <a:latin typeface="Russo One"/>
                <a:ea typeface="Russo One"/>
                <a:cs typeface="Russo One"/>
                <a:sym typeface="Russo One"/>
              </a:rPr>
              <a:t>Skillname</a:t>
            </a:r>
          </a:p>
          <a:p>
            <a:pPr rtl="0"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Mieser Skill des Todes macht 100 mehr </a:t>
            </a:r>
          </a:p>
          <a:p>
            <a:pPr rtl="0"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Schaden pro Schlag und erhöht die Laufgeschwindigkeit um 666, sowie die </a:t>
            </a:r>
          </a:p>
          <a:p>
            <a:pPr lvl="0" rtl="0"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Lebenspunkte um richtig viel.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600">
              <a:latin typeface="Russo One"/>
              <a:ea typeface="Russo One"/>
              <a:cs typeface="Russo One"/>
              <a:sym typeface="Russo One"/>
            </a:endParaRPr>
          </a:p>
          <a:p>
            <a:pPr rtl="0"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Forschkosten: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500	200	100</a:t>
            </a:r>
          </a:p>
          <a:p>
            <a:pPr rtl="0"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Modifizierungskosten:</a:t>
            </a:r>
          </a:p>
          <a:p>
            <a:pPr lvl="0" rtl="0"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50	20	10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Russo One"/>
              <a:ea typeface="Russo One"/>
              <a:cs typeface="Russo One"/>
              <a:sym typeface="Russo On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2438400" y="2648250"/>
            <a:ext cx="2148000" cy="1495200"/>
          </a:xfrm>
          <a:prstGeom prst="rect">
            <a:avLst/>
          </a:prstGeom>
          <a:solidFill>
            <a:srgbClr val="3D85C6"/>
          </a:solidFill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0325" y="37911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8075" y="26482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825" y="34959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075" y="32008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2575" y="29056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275" y="21197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125" y="21197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200" y="19673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2775" y="18246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9625" y="18246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7700" y="16722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725" y="21197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800" y="19673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3225" y="18246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1300" y="16722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175" y="37911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675" y="34959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925" y="32008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6425" y="29056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650" y="37911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150" y="34959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1400" y="32008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900" y="29056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875" y="37911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375" y="34959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625" y="32008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125" y="29056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3350" y="37911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850" y="349597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100" y="32008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600" y="2905675"/>
            <a:ext cx="355400" cy="35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/>
          <p:nvPr/>
        </p:nvSpPr>
        <p:spPr>
          <a:xfrm>
            <a:off x="2446600" y="2648250"/>
            <a:ext cx="2148000" cy="262199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800">
                <a:latin typeface="Russo One"/>
                <a:ea typeface="Russo One"/>
                <a:cs typeface="Russo One"/>
                <a:sym typeface="Russo One"/>
              </a:rPr>
              <a:t>    I            II          III          IV          V</a:t>
            </a:r>
          </a:p>
          <a:p>
            <a:pPr lvl="0" rtl="0">
              <a:spcBef>
                <a:spcPts val="0"/>
              </a:spcBef>
              <a:buNone/>
            </a:pPr>
            <a:r>
              <a:rPr lang="de" sz="800">
                <a:latin typeface="Russo One"/>
                <a:ea typeface="Russo One"/>
                <a:cs typeface="Russo One"/>
                <a:sym typeface="Russo One"/>
              </a:rPr>
              <a:t>  0/3        0/3        0/3        0/3       </a:t>
            </a:r>
          </a:p>
        </p:txBody>
      </p:sp>
      <p:cxnSp>
        <p:nvCxnSpPr>
          <p:cNvPr id="247" name="Shape 247"/>
          <p:cNvCxnSpPr/>
          <p:nvPr/>
        </p:nvCxnSpPr>
        <p:spPr>
          <a:xfrm>
            <a:off x="2890850" y="2643200"/>
            <a:ext cx="0" cy="1481099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8" name="Shape 248"/>
          <p:cNvCxnSpPr/>
          <p:nvPr/>
        </p:nvCxnSpPr>
        <p:spPr>
          <a:xfrm>
            <a:off x="3304800" y="2652725"/>
            <a:ext cx="0" cy="1467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9" name="Shape 249"/>
          <p:cNvCxnSpPr/>
          <p:nvPr/>
        </p:nvCxnSpPr>
        <p:spPr>
          <a:xfrm>
            <a:off x="3728300" y="2647950"/>
            <a:ext cx="0" cy="15000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0" name="Shape 250"/>
          <p:cNvCxnSpPr/>
          <p:nvPr/>
        </p:nvCxnSpPr>
        <p:spPr>
          <a:xfrm>
            <a:off x="4161300" y="2647950"/>
            <a:ext cx="0" cy="15000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1" name="Shape 251"/>
          <p:cNvSpPr/>
          <p:nvPr/>
        </p:nvSpPr>
        <p:spPr>
          <a:xfrm>
            <a:off x="4608075" y="2645625"/>
            <a:ext cx="1749899" cy="1083299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 txBox="1"/>
          <p:nvPr/>
        </p:nvSpPr>
        <p:spPr>
          <a:xfrm>
            <a:off x="4577525" y="2587650"/>
            <a:ext cx="1780500" cy="16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de" sz="700">
                <a:latin typeface="Russo One"/>
                <a:ea typeface="Russo One"/>
                <a:cs typeface="Russo One"/>
                <a:sym typeface="Russo One"/>
              </a:rPr>
              <a:t>Skillname</a:t>
            </a:r>
          </a:p>
          <a:p>
            <a:pPr lvl="0" rtl="0"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Mieser Skill des Todes macht 100 mehr </a:t>
            </a:r>
          </a:p>
          <a:p>
            <a:pPr lvl="0" rtl="0"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Schaden pro Schlag und erhöht die Laufgeschwindigkeit um 666, sowie die </a:t>
            </a:r>
          </a:p>
          <a:p>
            <a:pPr lvl="0" rtl="0"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Lebenspunkte um richtig viel.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600">
              <a:latin typeface="Russo One"/>
              <a:ea typeface="Russo One"/>
              <a:cs typeface="Russo One"/>
              <a:sym typeface="Russo On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Forschkosten: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500	200	100</a:t>
            </a:r>
          </a:p>
          <a:p>
            <a:pPr lvl="0" rtl="0"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Modifizierungskosten:</a:t>
            </a:r>
          </a:p>
          <a:p>
            <a:pPr lvl="0" rtl="0"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50	20	10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Russo One"/>
              <a:ea typeface="Russo One"/>
              <a:cs typeface="Russo One"/>
              <a:sym typeface="Russo On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1378750" y="3055150"/>
            <a:ext cx="2200199" cy="1059599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3650" y="26482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6850" y="21197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3700" y="21197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1775" y="19673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350" y="18246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200" y="18246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3275" y="16722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300" y="21197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5375" y="19673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8800" y="18246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6875" y="16722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4550" y="35624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4550" y="32577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000" y="34125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450" y="32577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450" y="35624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000" y="37149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000" y="3105350"/>
            <a:ext cx="355400" cy="35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/>
          <p:nvPr/>
        </p:nvSpPr>
        <p:spPr>
          <a:xfrm>
            <a:off x="1397825" y="3914725"/>
            <a:ext cx="964500" cy="183299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 sz="900">
                <a:latin typeface="Russo One"/>
                <a:ea typeface="Russo One"/>
                <a:cs typeface="Russo One"/>
                <a:sym typeface="Russo One"/>
              </a:rPr>
              <a:t>Tier I       0/3</a:t>
            </a:r>
          </a:p>
        </p:txBody>
      </p:sp>
      <p:sp>
        <p:nvSpPr>
          <p:cNvPr id="277" name="Shape 277"/>
          <p:cNvSpPr/>
          <p:nvPr/>
        </p:nvSpPr>
        <p:spPr>
          <a:xfrm>
            <a:off x="1397825" y="3728925"/>
            <a:ext cx="602400" cy="183299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900">
                <a:latin typeface="Russo One"/>
                <a:ea typeface="Russo One"/>
                <a:cs typeface="Russo One"/>
                <a:sym typeface="Russo One"/>
              </a:rPr>
              <a:t>Tier II</a:t>
            </a:r>
          </a:p>
        </p:txBody>
      </p:sp>
      <p:sp>
        <p:nvSpPr>
          <p:cNvPr id="278" name="Shape 278"/>
          <p:cNvSpPr/>
          <p:nvPr/>
        </p:nvSpPr>
        <p:spPr>
          <a:xfrm>
            <a:off x="1397825" y="3543125"/>
            <a:ext cx="602400" cy="183299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900">
                <a:latin typeface="Russo One"/>
                <a:ea typeface="Russo One"/>
                <a:cs typeface="Russo One"/>
                <a:sym typeface="Russo One"/>
              </a:rPr>
              <a:t>Tier III</a:t>
            </a:r>
          </a:p>
        </p:txBody>
      </p:sp>
      <p:sp>
        <p:nvSpPr>
          <p:cNvPr id="279" name="Shape 279"/>
          <p:cNvSpPr/>
          <p:nvPr/>
        </p:nvSpPr>
        <p:spPr>
          <a:xfrm>
            <a:off x="1397825" y="3357325"/>
            <a:ext cx="602400" cy="183299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900">
                <a:latin typeface="Russo One"/>
                <a:ea typeface="Russo One"/>
                <a:cs typeface="Russo One"/>
                <a:sym typeface="Russo One"/>
              </a:rPr>
              <a:t>Tier IV</a:t>
            </a:r>
          </a:p>
        </p:txBody>
      </p:sp>
      <p:sp>
        <p:nvSpPr>
          <p:cNvPr id="280" name="Shape 280"/>
          <p:cNvSpPr/>
          <p:nvPr/>
        </p:nvSpPr>
        <p:spPr>
          <a:xfrm>
            <a:off x="1378750" y="2119750"/>
            <a:ext cx="1973100" cy="9354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 txBox="1"/>
          <p:nvPr/>
        </p:nvSpPr>
        <p:spPr>
          <a:xfrm>
            <a:off x="1352550" y="2051475"/>
            <a:ext cx="2038200" cy="162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de" sz="700">
                <a:latin typeface="Russo One"/>
                <a:ea typeface="Russo One"/>
                <a:cs typeface="Russo One"/>
                <a:sym typeface="Russo One"/>
              </a:rPr>
              <a:t>Skillname</a:t>
            </a:r>
          </a:p>
          <a:p>
            <a:pPr lvl="0" rtl="0"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Mieser Skill des Todes macht 100 mehr Schaden pro Schlag und erhöht die Laufgeschwindigkeit um 666, sowie die </a:t>
            </a:r>
          </a:p>
          <a:p>
            <a:pPr lvl="0" rtl="0"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Lebenspunkte um richtig viel.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600">
              <a:latin typeface="Russo One"/>
              <a:ea typeface="Russo One"/>
              <a:cs typeface="Russo One"/>
              <a:sym typeface="Russo One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600">
              <a:latin typeface="Russo One"/>
              <a:ea typeface="Russo One"/>
              <a:cs typeface="Russo One"/>
              <a:sym typeface="Russo On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Kosten: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500	200	100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1378750" y="3055150"/>
            <a:ext cx="2200199" cy="1059599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3650" y="26482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6850" y="21197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3700" y="21197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1775" y="19673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350" y="18246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200" y="18246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3275" y="16722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300" y="21197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5375" y="19673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8800" y="18246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6875" y="167220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4550" y="35624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4550" y="32577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000" y="34125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450" y="32577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450" y="3562425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000" y="3714950"/>
            <a:ext cx="355400" cy="3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000" y="3105350"/>
            <a:ext cx="355400" cy="3522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/>
          <p:nvPr/>
        </p:nvSpPr>
        <p:spPr>
          <a:xfrm>
            <a:off x="1397825" y="3914725"/>
            <a:ext cx="964500" cy="183299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900">
                <a:latin typeface="Russo One"/>
                <a:ea typeface="Russo One"/>
                <a:cs typeface="Russo One"/>
                <a:sym typeface="Russo One"/>
              </a:rPr>
              <a:t>Tier I       0/3</a:t>
            </a:r>
          </a:p>
        </p:txBody>
      </p:sp>
      <p:sp>
        <p:nvSpPr>
          <p:cNvPr id="306" name="Shape 306"/>
          <p:cNvSpPr/>
          <p:nvPr/>
        </p:nvSpPr>
        <p:spPr>
          <a:xfrm>
            <a:off x="1397825" y="3728925"/>
            <a:ext cx="602400" cy="183299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900">
                <a:latin typeface="Russo One"/>
                <a:ea typeface="Russo One"/>
                <a:cs typeface="Russo One"/>
                <a:sym typeface="Russo One"/>
              </a:rPr>
              <a:t>Tier II</a:t>
            </a:r>
          </a:p>
        </p:txBody>
      </p:sp>
      <p:sp>
        <p:nvSpPr>
          <p:cNvPr id="307" name="Shape 307"/>
          <p:cNvSpPr/>
          <p:nvPr/>
        </p:nvSpPr>
        <p:spPr>
          <a:xfrm>
            <a:off x="1397825" y="3543125"/>
            <a:ext cx="602400" cy="183299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900">
                <a:latin typeface="Russo One"/>
                <a:ea typeface="Russo One"/>
                <a:cs typeface="Russo One"/>
                <a:sym typeface="Russo One"/>
              </a:rPr>
              <a:t>Tier III</a:t>
            </a:r>
          </a:p>
        </p:txBody>
      </p:sp>
      <p:sp>
        <p:nvSpPr>
          <p:cNvPr id="308" name="Shape 308"/>
          <p:cNvSpPr/>
          <p:nvPr/>
        </p:nvSpPr>
        <p:spPr>
          <a:xfrm>
            <a:off x="1397825" y="3357325"/>
            <a:ext cx="602400" cy="183299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900">
                <a:latin typeface="Russo One"/>
                <a:ea typeface="Russo One"/>
                <a:cs typeface="Russo One"/>
                <a:sym typeface="Russo One"/>
              </a:rPr>
              <a:t>Tier IV</a:t>
            </a:r>
          </a:p>
        </p:txBody>
      </p:sp>
      <p:sp>
        <p:nvSpPr>
          <p:cNvPr id="309" name="Shape 309"/>
          <p:cNvSpPr/>
          <p:nvPr/>
        </p:nvSpPr>
        <p:spPr>
          <a:xfrm>
            <a:off x="1378750" y="2119750"/>
            <a:ext cx="1973100" cy="9354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1378750" y="2769250"/>
            <a:ext cx="989400" cy="285899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 sz="600"/>
          </a:p>
        </p:txBody>
      </p:sp>
      <p:sp>
        <p:nvSpPr>
          <p:cNvPr id="311" name="Shape 311"/>
          <p:cNvSpPr txBox="1"/>
          <p:nvPr/>
        </p:nvSpPr>
        <p:spPr>
          <a:xfrm>
            <a:off x="1352550" y="2051475"/>
            <a:ext cx="20382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de" sz="700">
                <a:latin typeface="Russo One"/>
                <a:ea typeface="Russo One"/>
                <a:cs typeface="Russo One"/>
                <a:sym typeface="Russo One"/>
              </a:rPr>
              <a:t>Skillname</a:t>
            </a:r>
          </a:p>
          <a:p>
            <a:pPr lvl="0" rtl="0"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Mieser Skill des Todes macht 100 mehr Schaden pro Schlag und erhöht die Laufgeschwindigkeit um 666, sowie die </a:t>
            </a:r>
          </a:p>
          <a:p>
            <a:pPr lvl="0" rtl="0"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Lebenspunkte um richtig viel.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2362325" y="2769250"/>
            <a:ext cx="989400" cy="285899"/>
          </a:xfrm>
          <a:prstGeom prst="rect">
            <a:avLst/>
          </a:prstGeom>
          <a:solidFill>
            <a:srgbClr val="B7B7B7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1323400" y="2705175"/>
            <a:ext cx="1100099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Forschkosten:</a:t>
            </a:r>
          </a:p>
          <a:p>
            <a:pPr>
              <a:lnSpc>
                <a:spcPct val="200000"/>
              </a:lnSpc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100        200        300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2306975" y="2705162"/>
            <a:ext cx="1100099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Upgradekosten: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de" sz="600">
                <a:latin typeface="Russo One"/>
                <a:ea typeface="Russo One"/>
                <a:cs typeface="Russo One"/>
                <a:sym typeface="Russo One"/>
              </a:rPr>
              <a:t>100        100        100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